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5"/>
    <p:restoredTop sz="94716"/>
  </p:normalViewPr>
  <p:slideViewPr>
    <p:cSldViewPr snapToGrid="0">
      <p:cViewPr varScale="1">
        <p:scale>
          <a:sx n="116" d="100"/>
          <a:sy n="116" d="100"/>
        </p:scale>
        <p:origin x="19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5351-6870-6F45-8810-8DE942F41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3203C-DD1E-903F-8343-0AB2B7CA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F7E56-E560-F969-FA05-7B8795F4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90349-631D-65D0-2678-8459473D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7111-594A-31F4-4E0E-BFBBAA80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00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C3FB-8DA6-3DB3-4CC3-75E3A63E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54C81-0C2F-D258-1251-8152B22AF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1EC69-13F8-B78E-6585-47543BA29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6CE25-5721-59DF-9500-889A97F2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ACDA7-E742-76C2-7729-09702BFC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3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3A2B2-5CFA-E38F-A1DC-1C82C119C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73C2E-1B77-2F35-A56A-FE5827FA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9F1E-BE63-AFA3-89F8-E2F33970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2DCA0-65B4-DB73-A599-5E31A796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D9E9-D99E-D0AF-D359-DD79038D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4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D335F-0928-6070-9564-2B00A438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AF15B-1C71-7326-3C40-8B55F5A82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A8E93-06E6-E47C-E023-46EAEAD2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76F07-6BE9-3B00-38DD-AA22F373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1D5E3-64A4-9FFD-2ED6-552A1F25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6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383A-F9C0-2A77-2CFD-61704269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82EFE-BE00-1B4B-DAA8-E1FA7AAA1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1C9D3-FF33-4639-CF31-A86D0D9D9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F73F0-C06D-534B-44F3-9BB6F1296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AD706-BD9B-914C-0375-D55ED7A3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8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C968-8822-46AC-C1EF-B5FD1B1F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8BE28-16DB-3707-15E5-63A014755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13B06-E82B-BDF4-9E2C-DB36883EC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7834F-5CC6-0609-3510-B89F8A510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EFD3-534B-1171-D966-EF36E8EC8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91D73-CFA8-D293-5E4C-B9326323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6C6F-D04A-932E-C117-98233F5F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9578E-5E09-C8C6-5F19-27338C124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8E286-1F16-5028-D60A-3DBDE24AB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DEEBD-AFD9-E357-D086-6D37E7E62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37B14-9238-0A22-251E-73BF18A47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34919-845D-3A1F-FB35-3BFC9F37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94797-2792-76AB-23E3-C0C8A274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2A645-DF79-02FD-EE1D-EDAED163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8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14FD-B04E-D470-D90B-81F170C81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CECAC-71FE-0ED4-95EF-276E0889D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E4ECC-DD6B-3160-16B3-3862136C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C1B40-24E5-25BE-0991-81A40ED8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3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43C09-29FE-7D90-3A3C-8D11897B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8D9D1-EFBA-BF48-2939-A23E951D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C5565-B1A7-E9B2-162D-31A4508F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3E43A-9452-725E-0F27-C422D3B8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B303-6693-F519-6DDA-76D4C82C3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C6C37-77D6-FB62-202D-9D3B129DE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E064-DCCF-79F7-7645-1F3EB35A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63E72-892A-429B-0D4C-E139B0A1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21A1A-A77F-12C3-4826-8BFF1D74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29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57A0-3315-EEA2-0B8B-835F67B0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C5644-D9F7-C517-4CD0-1584E179F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6C3F9-6C5D-F115-99A7-649D3A529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26787-79FC-13B6-60A7-DBF93836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9D060-4A0F-D3F9-9282-9D9FA8C7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487C4-C407-588F-2C0C-6FD93EB8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86909-7D23-4A85-E451-3EAE2EA2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87A1F-C834-6B48-6673-A27C80AE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B8D4B-D9E3-8FA9-61DE-A394428F8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7EB09-DB8D-DD49-B625-68221E31033C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964B2-9764-ED74-032D-A34CE15E8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B9EC-66C1-5A53-6E73-9D0BCD2FB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6DDDA-3753-4943-8A12-8D4DA623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8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3A92D869-4D1C-2C40-DB2A-971DB5A5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609600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F81B61C-91D3-BC7A-2AC3-978B299F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26" y="3429000"/>
            <a:ext cx="5818080" cy="34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59D9B0D-94E7-146E-1A14-7EAFAE85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5" y="4230478"/>
            <a:ext cx="4331460" cy="24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0A304A-486C-B9D0-BD2D-F46FDDA80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326" y="1248818"/>
            <a:ext cx="5818080" cy="9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6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FFFCE78-9F2C-D5F3-E833-DC0E500E4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16" y="758627"/>
            <a:ext cx="10181968" cy="57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11CC1-CABE-EA76-BF92-848AF920A2C9}"/>
              </a:ext>
            </a:extLst>
          </p:cNvPr>
          <p:cNvSpPr txBox="1"/>
          <p:nvPr/>
        </p:nvSpPr>
        <p:spPr>
          <a:xfrm>
            <a:off x="5202194" y="203259"/>
            <a:ext cx="25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Custom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81690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933BDB3-AECA-E501-9EC9-9EDDCDCC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0"/>
            <a:ext cx="59213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F5D623D-AD01-3EB9-25A6-822F86C89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8528"/>
            <a:ext cx="5761037" cy="342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D37B498-08BF-82C0-5B11-13051A8C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26" y="4120308"/>
            <a:ext cx="4436113" cy="25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mputer code with colorful text&#10;&#10;Description automatically generated">
            <a:extLst>
              <a:ext uri="{FF2B5EF4-FFF2-40B4-BE49-F238E27FC236}">
                <a16:creationId xmlns:a16="http://schemas.microsoft.com/office/drawing/2014/main" id="{8A634A39-1077-6515-EE40-177F7FC2D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940" y="1325144"/>
            <a:ext cx="5743097" cy="904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49974-080A-CA03-29DB-968D1C20D005}"/>
              </a:ext>
            </a:extLst>
          </p:cNvPr>
          <p:cNvSpPr txBox="1"/>
          <p:nvPr/>
        </p:nvSpPr>
        <p:spPr>
          <a:xfrm>
            <a:off x="8273120" y="662152"/>
            <a:ext cx="14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latin typeface="Garamond" panose="02020404030301010803" pitchFamily="18" charset="0"/>
              </a:rPr>
              <a:t>linear, linear)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0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46631B0-E7F0-DA22-B297-5A95C23C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0"/>
            <a:ext cx="48101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660E439-0D6B-CBC5-0103-BDC8202A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63" y="2581402"/>
            <a:ext cx="7159341" cy="427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A1677A6-F920-E4E5-D332-30E08F5AA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3" y="4296578"/>
            <a:ext cx="4349464" cy="231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55A7140F-1C9B-43D7-C375-A410B850C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82" y="1084135"/>
            <a:ext cx="6371769" cy="979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B5CC7B-393F-CD0F-D83A-D95C79B74130}"/>
              </a:ext>
            </a:extLst>
          </p:cNvPr>
          <p:cNvSpPr txBox="1"/>
          <p:nvPr/>
        </p:nvSpPr>
        <p:spPr>
          <a:xfrm>
            <a:off x="7826415" y="55010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(ELU, ELU)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890AD-0D35-9445-4855-2B500AC177A5}"/>
              </a:ext>
            </a:extLst>
          </p:cNvPr>
          <p:cNvSpPr txBox="1"/>
          <p:nvPr/>
        </p:nvSpPr>
        <p:spPr>
          <a:xfrm>
            <a:off x="506008" y="3360742"/>
            <a:ext cx="37395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i="0" dirty="0">
                <a:effectLst/>
                <a:latin typeface="Garamond" panose="02020404030301010803" pitchFamily="18" charset="0"/>
              </a:rPr>
              <a:t>Outlier -&gt; Actual: 6.39509, Predicted: 5.825188827514649 </a:t>
            </a:r>
          </a:p>
          <a:p>
            <a:r>
              <a:rPr lang="en-IN" sz="1100" b="1" i="0" dirty="0">
                <a:effectLst/>
                <a:latin typeface="Garamond" panose="02020404030301010803" pitchFamily="18" charset="0"/>
              </a:rPr>
              <a:t>Outlier -&gt; Actual: 0.92182, Predicted: 1.4583987236022948 </a:t>
            </a:r>
          </a:p>
          <a:p>
            <a:r>
              <a:rPr lang="en-IN" sz="1100" b="1" i="0" dirty="0">
                <a:effectLst/>
                <a:latin typeface="Garamond" panose="02020404030301010803" pitchFamily="18" charset="0"/>
              </a:rPr>
              <a:t>Outlier -&gt; Actual: 5.524, Predicted: 5.112775802612305</a:t>
            </a:r>
            <a:endParaRPr lang="en-US" sz="11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1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6BFD219-23C6-013B-2144-7F1092A9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0"/>
            <a:ext cx="5119687" cy="30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1D66450-9A60-0425-0A18-774C6EF0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76" y="2792627"/>
            <a:ext cx="6827923" cy="407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C1E26A2-8269-5BD4-9200-CE27D165F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06" y="4142342"/>
            <a:ext cx="4205788" cy="248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A6509-7733-0913-5045-922149125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043" y="940889"/>
            <a:ext cx="4805030" cy="113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DC60C5-2835-FE94-DB9C-8DBFF66E4D85}"/>
              </a:ext>
            </a:extLst>
          </p:cNvPr>
          <p:cNvSpPr txBox="1"/>
          <p:nvPr/>
        </p:nvSpPr>
        <p:spPr>
          <a:xfrm>
            <a:off x="474706" y="3562591"/>
            <a:ext cx="3855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i="0" dirty="0">
                <a:effectLst/>
                <a:latin typeface="Garamond" panose="02020404030301010803" pitchFamily="18" charset="0"/>
              </a:rPr>
              <a:t>Outlier -&gt; Actual: 6.39509, Predicted: 5.500883483886719 </a:t>
            </a:r>
          </a:p>
          <a:p>
            <a:r>
              <a:rPr lang="en-IN" sz="1200" b="1" i="0" dirty="0">
                <a:effectLst/>
                <a:latin typeface="Garamond" panose="02020404030301010803" pitchFamily="18" charset="0"/>
              </a:rPr>
              <a:t>Outlier -&gt; Actual: 5.524, Predicted: 4.834860610961914</a:t>
            </a:r>
            <a:endParaRPr lang="en-US" sz="1200" b="1" dirty="0"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BD857-7B78-79A8-4DD9-1EE48946F2A5}"/>
              </a:ext>
            </a:extLst>
          </p:cNvPr>
          <p:cNvSpPr txBox="1"/>
          <p:nvPr/>
        </p:nvSpPr>
        <p:spPr>
          <a:xfrm>
            <a:off x="8098629" y="397877"/>
            <a:ext cx="134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Deeper ELU</a:t>
            </a:r>
          </a:p>
        </p:txBody>
      </p:sp>
    </p:spTree>
    <p:extLst>
      <p:ext uri="{BB962C8B-B14F-4D97-AF65-F5344CB8AC3E}">
        <p14:creationId xmlns:p14="http://schemas.microsoft.com/office/powerpoint/2010/main" val="24712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90844C5-31FF-7700-2675-D54177923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0" y="0"/>
            <a:ext cx="5137064" cy="289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E915F9B-6D3A-524E-3FBB-24061866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828" y="2730844"/>
            <a:ext cx="6874772" cy="412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09BE61A-4F51-D935-B11F-20DF8C3F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3" y="4572084"/>
            <a:ext cx="3582431" cy="203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9342CBB2-2728-372E-B850-E41762128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492" y="834080"/>
            <a:ext cx="4593443" cy="1223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283B8-C67C-0BC6-311B-96735DCDA2F3}"/>
              </a:ext>
            </a:extLst>
          </p:cNvPr>
          <p:cNvSpPr txBox="1"/>
          <p:nvPr/>
        </p:nvSpPr>
        <p:spPr>
          <a:xfrm>
            <a:off x="7597918" y="263262"/>
            <a:ext cx="196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Wider-Deeper ELU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69560-ACF8-09A0-4386-2953739BA965}"/>
              </a:ext>
            </a:extLst>
          </p:cNvPr>
          <p:cNvSpPr txBox="1"/>
          <p:nvPr/>
        </p:nvSpPr>
        <p:spPr>
          <a:xfrm>
            <a:off x="272877" y="3643354"/>
            <a:ext cx="3927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i="0" dirty="0">
                <a:effectLst/>
                <a:latin typeface="Garamond" panose="02020404030301010803" pitchFamily="18" charset="0"/>
              </a:rPr>
              <a:t>Outlier -&gt; Actual: 6.39509, Predicted: 5.4438629150390625 </a:t>
            </a:r>
          </a:p>
          <a:p>
            <a:r>
              <a:rPr lang="en-IN" sz="1200" b="1" i="0" dirty="0">
                <a:effectLst/>
                <a:latin typeface="Garamond" panose="02020404030301010803" pitchFamily="18" charset="0"/>
              </a:rPr>
              <a:t>Outlier -&gt; Actual: 3.79308, Predicted: 3.2461681365966797 </a:t>
            </a:r>
          </a:p>
          <a:p>
            <a:r>
              <a:rPr lang="en-IN" sz="1200" b="1" i="0" dirty="0">
                <a:effectLst/>
                <a:latin typeface="Garamond" panose="02020404030301010803" pitchFamily="18" charset="0"/>
              </a:rPr>
              <a:t>Outlier -&gt; Actual: 5.524, Predicted: 4.67175407409668</a:t>
            </a:r>
            <a:endParaRPr lang="en-US" sz="12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56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89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Kanishk Yadav</dc:creator>
  <cp:lastModifiedBy>Kanishk Yadav</cp:lastModifiedBy>
  <cp:revision>2</cp:revision>
  <dcterms:created xsi:type="dcterms:W3CDTF">2023-10-19T16:16:51Z</dcterms:created>
  <dcterms:modified xsi:type="dcterms:W3CDTF">2023-10-19T16:45:28Z</dcterms:modified>
</cp:coreProperties>
</file>